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4cfffb0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4cfffb0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7133fb1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57133fb1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7133fb1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7133fb1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2ba6c91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a2ba6c91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63296219c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63296219c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0375" y="1668400"/>
            <a:ext cx="6082200" cy="10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Presentation on the paper </a:t>
            </a:r>
            <a:r>
              <a:rPr lang="en" sz="2500"/>
              <a:t>"Mathematical-Based CFD Modelling and Simulation of Mushroom Drying in Tray Dryer."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4101950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Ashiful Hasan Shadman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22341072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6469475" y="3394700"/>
            <a:ext cx="20625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ST: Mehnaz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RA: Amit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4101950" y="535200"/>
            <a:ext cx="27903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Number:  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/>
        </p:nvSpPr>
        <p:spPr>
          <a:xfrm>
            <a:off x="1928825" y="1530200"/>
            <a:ext cx="6407700" cy="29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Brief overview of the study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understanding the drying process of mushrooms in a tray dryer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Introduction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Overview of the methodology used in the study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Key components of the CFD model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incorporating source terms for moisture evaporation, viscous and inertial resistance, and continuous evaporative cooling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422300" y="15752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Overview of the results obtained from the simulations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the interaction between moisture content and hot air flow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Optimization of drying conditions for improved efficiency and quality in mushroom production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Discussion of the limitations of the study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considering alternative drying methods and conditions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Ideas for future work based on the findings of the study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Potential to expand the scope of the CFD model to encompass other drying methods and conditions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continued research in this area for improved efficiency and quality in mushroom production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Conclusion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3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23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Summary of the key findings of the study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Importance of the study for the mushroom industry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Final thoughts on the study and its implications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